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hapter 1 Section 5: Adding Integers Section 6: Subtracting Integers By Ms. Dewey-Hoffman, 2009  http://msdhpowerpoints.bl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Rules for Adding Integers &lt;ul&gt;&lt;li&gt;Adding Integers with the Same Sign: &lt;/li&gt;&lt;/ul&gt;&lt;ul&gt;&lt;ul&gt;&lt;li&gt;The sum of two positive integ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&lt;ul&gt;&lt;li&gt;Addition of Opposites     It’s a property! &lt;/li&gt;&lt;/ul&gt;&lt;ul&gt;&lt;ul&gt;&lt;li&gt;The sum of an integer and it’s opposite is zero.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 descr="Adding Integers with Different Signs: Example Problems &lt;ul&gt;&lt;li&gt;Remember: Find the difference of their absolute value. The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ubtracting Integers &lt;ul&gt;&lt;li&gt;Add Its Opposite &lt;/li&gt;&lt;/ul&gt;&lt;ul&gt;&lt;ul&gt;&lt;li&gt;Turn the subtraction sign into addition and take the O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arm Up &lt;ul&gt;&lt;li&gt;Adding and Subtracting Integers &lt;/li&gt;&lt;/ul&gt;&lt;ul&gt;&lt;li&gt;4 + (-6) + 3 = &lt;/li&gt;&lt;/ul&gt;&lt;ul&gt;&lt;li&gt;-72 + 36 + (-6) + (-18)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ultiplying Integers &lt;ul&gt;&lt;li&gt;To prove that the product of a negative number and a positive number is negative, write the p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ultiplying Integers &lt;ul&gt;&lt;li&gt;The answer (product) of two integers with the same sign is Positive. &lt;/li&gt;&lt;/ul&gt;&lt;ul&gt;&lt;li&gt;The an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viding Integers &lt;ul&gt;&lt;li&gt;Use the same rules of multiplying as dividing. &lt;/li&gt;&lt;/ul&gt;&lt;ul&gt;&lt;li&gt;The quotient of two integers wi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1178534">
            <a:off x="2093132" y="3001223"/>
            <a:ext cx="55226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 you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</TotalTime>
  <Words>2</Words>
  <Application>Microsoft Office PowerPoint</Application>
  <PresentationFormat>On-screen Show (4:3)</PresentationFormat>
  <Paragraphs>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Students</cp:lastModifiedBy>
  <cp:revision>2</cp:revision>
  <dcterms:created xsi:type="dcterms:W3CDTF">2006-08-16T00:00:00Z</dcterms:created>
  <dcterms:modified xsi:type="dcterms:W3CDTF">2015-08-12T04:52:09Z</dcterms:modified>
</cp:coreProperties>
</file>